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DD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120904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6401859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2" y="-30478"/>
            <a:ext cx="120903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9136" y="137160"/>
            <a:ext cx="1182624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ABADFC8-ADFE-4331-BF5C-4D717B77FB53}" type="datetimeFigureOut">
              <a:rPr lang="ru-RU" smtClean="0"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831" y="6312409"/>
            <a:ext cx="4642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78B2C42-7A36-4125-ACFC-1108B0E2294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0" t="13148" r="27198"/>
          <a:stretch/>
        </p:blipFill>
        <p:spPr>
          <a:xfrm>
            <a:off x="3632203" y="5"/>
            <a:ext cx="4787900" cy="686704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854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0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t="16852" r="6128" b="11481"/>
          <a:stretch/>
        </p:blipFill>
        <p:spPr>
          <a:xfrm>
            <a:off x="1567429" y="547693"/>
            <a:ext cx="8776723" cy="5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81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1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3" t="19259" r="6839" b="14815"/>
          <a:stretch/>
        </p:blipFill>
        <p:spPr>
          <a:xfrm>
            <a:off x="1409701" y="547693"/>
            <a:ext cx="9390651" cy="559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31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2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" t="22778" r="6416" b="21111"/>
          <a:stretch/>
        </p:blipFill>
        <p:spPr>
          <a:xfrm>
            <a:off x="850901" y="547693"/>
            <a:ext cx="10478891" cy="523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96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3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21852" r="6272" b="26666"/>
          <a:stretch/>
        </p:blipFill>
        <p:spPr>
          <a:xfrm>
            <a:off x="470954" y="547687"/>
            <a:ext cx="11313599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87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4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3" t="22037" r="16663" b="38889"/>
          <a:stretch/>
        </p:blipFill>
        <p:spPr>
          <a:xfrm>
            <a:off x="685799" y="547693"/>
            <a:ext cx="10973072" cy="455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48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5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3" t="25555" r="30373" b="14629"/>
          <a:stretch/>
        </p:blipFill>
        <p:spPr>
          <a:xfrm>
            <a:off x="2451103" y="547687"/>
            <a:ext cx="7023100" cy="603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129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6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t="23148" r="6128" b="21667"/>
          <a:stretch/>
        </p:blipFill>
        <p:spPr>
          <a:xfrm>
            <a:off x="482604" y="547693"/>
            <a:ext cx="11214489" cy="543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53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1</a:t>
            </a:r>
            <a:r>
              <a:rPr lang="en-US" sz="2400" dirty="0" smtClean="0"/>
              <a:t>7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3" t="23148" r="30703" b="25185"/>
          <a:stretch/>
        </p:blipFill>
        <p:spPr>
          <a:xfrm>
            <a:off x="1854201" y="547693"/>
            <a:ext cx="8178799" cy="610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74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18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" t="26296" r="6128" b="30185"/>
          <a:stretch/>
        </p:blipFill>
        <p:spPr>
          <a:xfrm>
            <a:off x="241304" y="547687"/>
            <a:ext cx="11562729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1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19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38148" r="34611" b="24630"/>
          <a:stretch/>
        </p:blipFill>
        <p:spPr>
          <a:xfrm>
            <a:off x="2418472" y="547693"/>
            <a:ext cx="7208127" cy="589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30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№2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3" t="13704" r="27342" b="6111"/>
          <a:stretch/>
        </p:blipFill>
        <p:spPr>
          <a:xfrm>
            <a:off x="3395553" y="145860"/>
            <a:ext cx="4902771" cy="657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79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0</a:t>
            </a:r>
            <a:endParaRPr lang="ru-RU" sz="2400" dirty="0"/>
          </a:p>
        </p:txBody>
      </p:sp>
      <p:pic>
        <p:nvPicPr>
          <p:cNvPr id="4" name="Рисунок 3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" t="31296" r="14498" b="32593"/>
          <a:stretch/>
        </p:blipFill>
        <p:spPr>
          <a:xfrm>
            <a:off x="431799" y="547692"/>
            <a:ext cx="11257208" cy="408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5606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1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" t="17963" r="30373" b="38518"/>
          <a:stretch/>
        </p:blipFill>
        <p:spPr>
          <a:xfrm>
            <a:off x="660400" y="547693"/>
            <a:ext cx="10909301" cy="573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003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2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4" t="25926" r="20415" b="35000"/>
          <a:stretch/>
        </p:blipFill>
        <p:spPr>
          <a:xfrm>
            <a:off x="533404" y="547692"/>
            <a:ext cx="11005025" cy="521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08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3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" t="26852" r="6849" b="27407"/>
          <a:stretch/>
        </p:blipFill>
        <p:spPr>
          <a:xfrm>
            <a:off x="301821" y="547687"/>
            <a:ext cx="11636183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60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4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3" t="12963" r="6272" b="32222"/>
          <a:stretch/>
        </p:blipFill>
        <p:spPr>
          <a:xfrm>
            <a:off x="368304" y="547687"/>
            <a:ext cx="11293561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6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5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" t="26296" r="6848" b="21111"/>
          <a:stretch/>
        </p:blipFill>
        <p:spPr>
          <a:xfrm>
            <a:off x="546100" y="547693"/>
            <a:ext cx="11226293" cy="521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73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6</a:t>
            </a:r>
            <a:endParaRPr lang="ru-RU" sz="2400" dirty="0"/>
          </a:p>
        </p:txBody>
      </p:sp>
      <p:pic>
        <p:nvPicPr>
          <p:cNvPr id="4" name="Рисунок 3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27037" r="7427" b="23889"/>
          <a:stretch/>
        </p:blipFill>
        <p:spPr>
          <a:xfrm>
            <a:off x="422786" y="547693"/>
            <a:ext cx="11515217" cy="530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65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2</a:t>
            </a:r>
            <a:r>
              <a:rPr lang="en-US" sz="2400" dirty="0" smtClean="0"/>
              <a:t>7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5" t="34629" r="12621" b="25741"/>
          <a:stretch/>
        </p:blipFill>
        <p:spPr>
          <a:xfrm>
            <a:off x="419100" y="547693"/>
            <a:ext cx="11264805" cy="481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28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9" t="15926" r="28641" b="50000"/>
          <a:stretch/>
        </p:blipFill>
        <p:spPr>
          <a:xfrm>
            <a:off x="1143004" y="547688"/>
            <a:ext cx="9372601" cy="586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16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29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4" t="28518" r="27342" b="53333"/>
          <a:stretch/>
        </p:blipFill>
        <p:spPr>
          <a:xfrm>
            <a:off x="317503" y="547687"/>
            <a:ext cx="11467063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657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№3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1" t="13333" r="29507" b="3148"/>
          <a:stretch/>
        </p:blipFill>
        <p:spPr>
          <a:xfrm>
            <a:off x="749303" y="166047"/>
            <a:ext cx="4406900" cy="6691959"/>
          </a:xfrm>
          <a:prstGeom prst="rect">
            <a:avLst/>
          </a:prstGeom>
        </p:spPr>
      </p:pic>
      <p:pic>
        <p:nvPicPr>
          <p:cNvPr id="4" name="Рисунок 3" descr="kniga-zhkkh-28 07 2015.pdf - Adobe Acrobat Reader DC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4" t="14445" r="28207" b="23518"/>
          <a:stretch/>
        </p:blipFill>
        <p:spPr>
          <a:xfrm>
            <a:off x="6096000" y="1076138"/>
            <a:ext cx="4406400" cy="487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65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3</a:t>
            </a:r>
            <a:r>
              <a:rPr lang="en-US" sz="2400" dirty="0" smtClean="0"/>
              <a:t>0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4" t="27222" r="26621" b="45185"/>
          <a:stretch/>
        </p:blipFill>
        <p:spPr>
          <a:xfrm>
            <a:off x="825498" y="547693"/>
            <a:ext cx="10595627" cy="468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09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3</a:t>
            </a:r>
            <a:r>
              <a:rPr lang="en-US" sz="2400" dirty="0" smtClean="0"/>
              <a:t>1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2" t="66297" r="30373" b="10925"/>
          <a:stretch/>
        </p:blipFill>
        <p:spPr>
          <a:xfrm>
            <a:off x="571504" y="547693"/>
            <a:ext cx="11276801" cy="484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05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</a:t>
            </a:r>
            <a:r>
              <a:rPr lang="ru-RU" sz="2400" dirty="0" smtClean="0"/>
              <a:t>3</a:t>
            </a:r>
            <a:r>
              <a:rPr lang="en-US" sz="2400" dirty="0" smtClean="0"/>
              <a:t>2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3" t="65185" r="24311" b="8292"/>
          <a:stretch/>
        </p:blipFill>
        <p:spPr>
          <a:xfrm>
            <a:off x="292013" y="547693"/>
            <a:ext cx="11645991" cy="46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8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№4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52963" r="15364" b="9445"/>
          <a:stretch/>
        </p:blipFill>
        <p:spPr>
          <a:xfrm>
            <a:off x="1054103" y="876300"/>
            <a:ext cx="9891111" cy="40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62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№5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7" t="17778" r="25899" b="39444"/>
          <a:stretch/>
        </p:blipFill>
        <p:spPr>
          <a:xfrm>
            <a:off x="2216152" y="838199"/>
            <a:ext cx="8128001" cy="521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3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№6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6" t="21481" r="20848" b="34630"/>
          <a:stretch/>
        </p:blipFill>
        <p:spPr>
          <a:xfrm>
            <a:off x="2069109" y="901700"/>
            <a:ext cx="8275043" cy="505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54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7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6" t="25926" r="15218" b="21482"/>
          <a:stretch/>
        </p:blipFill>
        <p:spPr>
          <a:xfrm>
            <a:off x="946656" y="547693"/>
            <a:ext cx="9397497" cy="544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27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 smtClean="0"/>
              <a:t>8</a:t>
            </a:r>
            <a:endParaRPr lang="ru-RU" sz="2400" dirty="0"/>
          </a:p>
        </p:txBody>
      </p:sp>
      <p:pic>
        <p:nvPicPr>
          <p:cNvPr id="3" name="Рисунок 2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9" t="24259" r="6416" b="35556"/>
          <a:stretch/>
        </p:blipFill>
        <p:spPr>
          <a:xfrm>
            <a:off x="406401" y="547687"/>
            <a:ext cx="1113081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959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50301" y="145862"/>
            <a:ext cx="3187699" cy="40183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Слайд </a:t>
            </a:r>
            <a:r>
              <a:rPr lang="ru-RU" sz="2400" dirty="0" smtClean="0"/>
              <a:t>№</a:t>
            </a:r>
            <a:r>
              <a:rPr lang="en-US" sz="2400" dirty="0"/>
              <a:t>9</a:t>
            </a:r>
            <a:endParaRPr lang="ru-RU" sz="2400" dirty="0"/>
          </a:p>
        </p:txBody>
      </p:sp>
      <p:pic>
        <p:nvPicPr>
          <p:cNvPr id="2" name="Рисунок 1" descr="kniga-zhkkh-28 07 2015.pdf - Adobe Acrobat Reader DC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" t="17963" r="30377" b="19074"/>
          <a:stretch/>
        </p:blipFill>
        <p:spPr>
          <a:xfrm>
            <a:off x="1916395" y="547693"/>
            <a:ext cx="7913406" cy="600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00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72</TotalTime>
  <Words>115</Words>
  <Application>Microsoft Office PowerPoint</Application>
  <PresentationFormat>Широкоэкранный</PresentationFormat>
  <Paragraphs>32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Tw Cen MT</vt:lpstr>
      <vt:lpstr>Паркет</vt:lpstr>
      <vt:lpstr>Слайд №1</vt:lpstr>
      <vt:lpstr>Слайд №2</vt:lpstr>
      <vt:lpstr>Слайд №3</vt:lpstr>
      <vt:lpstr>Слайд №4</vt:lpstr>
      <vt:lpstr>Слайд №5</vt:lpstr>
      <vt:lpstr>Слайд №6</vt:lpstr>
      <vt:lpstr>Слайд №7</vt:lpstr>
      <vt:lpstr>Слайд №8</vt:lpstr>
      <vt:lpstr>Слайд №9</vt:lpstr>
      <vt:lpstr>Слайд №10</vt:lpstr>
      <vt:lpstr>Слайд №11</vt:lpstr>
      <vt:lpstr>Слайд №12</vt:lpstr>
      <vt:lpstr>Слайд №13</vt:lpstr>
      <vt:lpstr>Слайд №14</vt:lpstr>
      <vt:lpstr>Слайд №15</vt:lpstr>
      <vt:lpstr>Слайд №16</vt:lpstr>
      <vt:lpstr>Слайд №17</vt:lpstr>
      <vt:lpstr>Слайд №18</vt:lpstr>
      <vt:lpstr>Слайд №19</vt:lpstr>
      <vt:lpstr>Слайд №20</vt:lpstr>
      <vt:lpstr>Слайд №21</vt:lpstr>
      <vt:lpstr>Слайд №22</vt:lpstr>
      <vt:lpstr>Слайд №23</vt:lpstr>
      <vt:lpstr>Слайд №24</vt:lpstr>
      <vt:lpstr>Слайд №25</vt:lpstr>
      <vt:lpstr>Слайд №26</vt:lpstr>
      <vt:lpstr>Слайд №27</vt:lpstr>
      <vt:lpstr>Слайд №28</vt:lpstr>
      <vt:lpstr>Слайд №29</vt:lpstr>
      <vt:lpstr>Слайд №30</vt:lpstr>
      <vt:lpstr>Слайд №31</vt:lpstr>
      <vt:lpstr>Слайд №32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</dc:title>
  <dc:creator>Rustem</dc:creator>
  <cp:lastModifiedBy>Rustem</cp:lastModifiedBy>
  <cp:revision>13</cp:revision>
  <dcterms:created xsi:type="dcterms:W3CDTF">2015-11-09T13:04:59Z</dcterms:created>
  <dcterms:modified xsi:type="dcterms:W3CDTF">2015-11-10T06:12:34Z</dcterms:modified>
</cp:coreProperties>
</file>